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C9F5B-7339-48B0-BFE4-35AFECC3B8A9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00877-BFD4-478A-83DB-0A2F0A48F3D7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DB705809"/>
          <p:cNvPicPr>
            <a:picLocks noChangeAspect="1" noChangeArrowheads="1"/>
          </p:cNvPicPr>
          <p:nvPr/>
        </p:nvPicPr>
        <p:blipFill>
          <a:blip r:embed="rId2" cstate="print"/>
          <a:srcRect l="16055" t="11888" b="11640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 descr="353AD6A1"/>
          <p:cNvPicPr>
            <a:picLocks noChangeAspect="1" noChangeArrowheads="1"/>
          </p:cNvPicPr>
          <p:nvPr/>
        </p:nvPicPr>
        <p:blipFill>
          <a:blip r:embed="rId2" cstate="print"/>
          <a:srcRect l="10697" t="7225" b="6069"/>
          <a:stretch>
            <a:fillRect/>
          </a:stretch>
        </p:blipFill>
        <p:spPr bwMode="auto">
          <a:xfrm rot="5400000">
            <a:off x="1143001" y="-1143002"/>
            <a:ext cx="6858001" cy="9144003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0" y="0"/>
            <a:ext cx="395536" cy="3573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4412CC5"/>
          <p:cNvPicPr>
            <a:picLocks noChangeAspect="1" noChangeArrowheads="1"/>
          </p:cNvPicPr>
          <p:nvPr/>
        </p:nvPicPr>
        <p:blipFill>
          <a:blip r:embed="rId2" cstate="print"/>
          <a:srcRect l="15899" t="15294" r="6469" b="8235"/>
          <a:stretch>
            <a:fillRect/>
          </a:stretch>
        </p:blipFill>
        <p:spPr bwMode="auto">
          <a:xfrm rot="16200000">
            <a:off x="1647368" y="-631143"/>
            <a:ext cx="5849265" cy="7920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79DDCA"/>
          <p:cNvPicPr>
            <a:picLocks noChangeAspect="1" noChangeArrowheads="1"/>
          </p:cNvPicPr>
          <p:nvPr/>
        </p:nvPicPr>
        <p:blipFill>
          <a:blip r:embed="rId2" cstate="print"/>
          <a:srcRect l="15887" t="9104" r="4677" b="9739"/>
          <a:stretch>
            <a:fillRect/>
          </a:stretch>
        </p:blipFill>
        <p:spPr bwMode="auto">
          <a:xfrm rot="5400000">
            <a:off x="1677278" y="-589045"/>
            <a:ext cx="5645431" cy="7920882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8172400" y="5877272"/>
            <a:ext cx="3600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B1C9208"/>
          <p:cNvPicPr>
            <a:picLocks noChangeAspect="1" noChangeArrowheads="1"/>
          </p:cNvPicPr>
          <p:nvPr/>
        </p:nvPicPr>
        <p:blipFill>
          <a:blip r:embed="rId2" cstate="print"/>
          <a:srcRect l="18025" t="14513" r="4431" b="8087"/>
          <a:stretch>
            <a:fillRect/>
          </a:stretch>
        </p:blipFill>
        <p:spPr bwMode="auto">
          <a:xfrm rot="16200000">
            <a:off x="1708136" y="-835929"/>
            <a:ext cx="5904656" cy="8097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338" name="Picture 2" descr="92197E67"/>
          <p:cNvPicPr>
            <a:picLocks noChangeAspect="1" noChangeArrowheads="1"/>
          </p:cNvPicPr>
          <p:nvPr/>
        </p:nvPicPr>
        <p:blipFill>
          <a:blip r:embed="rId2" cstate="print"/>
          <a:srcRect l="14745" t="11739" r="16443" b="8349"/>
          <a:stretch>
            <a:fillRect/>
          </a:stretch>
        </p:blipFill>
        <p:spPr bwMode="auto">
          <a:xfrm rot="5400000">
            <a:off x="2010572" y="-922340"/>
            <a:ext cx="5184578" cy="827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5362" name="Picture 2" descr="621A0ECC"/>
          <p:cNvPicPr>
            <a:picLocks noChangeAspect="1" noChangeArrowheads="1"/>
          </p:cNvPicPr>
          <p:nvPr/>
        </p:nvPicPr>
        <p:blipFill>
          <a:blip r:embed="rId2" cstate="print"/>
          <a:srcRect l="15942" t="14771" r="5797" b="6100"/>
          <a:stretch>
            <a:fillRect/>
          </a:stretch>
        </p:blipFill>
        <p:spPr bwMode="auto">
          <a:xfrm rot="16200000">
            <a:off x="1513660" y="-1001492"/>
            <a:ext cx="6120680" cy="850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6386" name="Picture 2" descr="15000003"/>
          <p:cNvPicPr>
            <a:picLocks noChangeAspect="1" noChangeArrowheads="1"/>
          </p:cNvPicPr>
          <p:nvPr/>
        </p:nvPicPr>
        <p:blipFill>
          <a:blip r:embed="rId2" cstate="print"/>
          <a:srcRect l="15373" t="13695" r="4686" b="10125"/>
          <a:stretch>
            <a:fillRect/>
          </a:stretch>
        </p:blipFill>
        <p:spPr bwMode="auto">
          <a:xfrm rot="5400000">
            <a:off x="1392568" y="-880401"/>
            <a:ext cx="6480720" cy="8474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7410" name="Picture 2" descr="7726A79E"/>
          <p:cNvPicPr>
            <a:picLocks noChangeAspect="1" noChangeArrowheads="1"/>
          </p:cNvPicPr>
          <p:nvPr/>
        </p:nvPicPr>
        <p:blipFill>
          <a:blip r:embed="rId2" cstate="print"/>
          <a:srcRect l="14352" t="10650" r="6267" b="8717"/>
          <a:stretch>
            <a:fillRect/>
          </a:stretch>
        </p:blipFill>
        <p:spPr bwMode="auto">
          <a:xfrm rot="16200000">
            <a:off x="1439652" y="-999492"/>
            <a:ext cx="6264696" cy="8640960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251520" y="6237312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251520" y="188640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 descr="F9DF0AD"/>
          <p:cNvPicPr>
            <a:picLocks noChangeAspect="1" noChangeArrowheads="1"/>
          </p:cNvPicPr>
          <p:nvPr/>
        </p:nvPicPr>
        <p:blipFill>
          <a:blip r:embed="rId2" cstate="print"/>
          <a:srcRect l="10833" t="8670" b="3570"/>
          <a:stretch>
            <a:fillRect/>
          </a:stretch>
        </p:blipFill>
        <p:spPr bwMode="auto">
          <a:xfrm rot="5400000">
            <a:off x="1142998" y="-1142999"/>
            <a:ext cx="6858001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 descr="CDD03270"/>
          <p:cNvPicPr>
            <a:picLocks noChangeAspect="1" noChangeArrowheads="1"/>
          </p:cNvPicPr>
          <p:nvPr/>
        </p:nvPicPr>
        <p:blipFill>
          <a:blip r:embed="rId2" cstate="print"/>
          <a:srcRect l="11231" t="6252" b="5183"/>
          <a:stretch>
            <a:fillRect/>
          </a:stretch>
        </p:blipFill>
        <p:spPr bwMode="auto">
          <a:xfrm rot="16200000">
            <a:off x="1141687" y="-1141687"/>
            <a:ext cx="6858000" cy="9141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 descr="47E7B5E0"/>
          <p:cNvPicPr>
            <a:picLocks noChangeAspect="1" noChangeArrowheads="1"/>
          </p:cNvPicPr>
          <p:nvPr/>
        </p:nvPicPr>
        <p:blipFill>
          <a:blip r:embed="rId2" cstate="print"/>
          <a:srcRect l="11110" t="7813" b="7545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 descr="AE47653D"/>
          <p:cNvPicPr>
            <a:picLocks noChangeAspect="1" noChangeArrowheads="1"/>
          </p:cNvPicPr>
          <p:nvPr/>
        </p:nvPicPr>
        <p:blipFill>
          <a:blip r:embed="rId2" cstate="print"/>
          <a:srcRect l="12577" t="8104" b="3777"/>
          <a:stretch>
            <a:fillRect/>
          </a:stretch>
        </p:blipFill>
        <p:spPr bwMode="auto">
          <a:xfrm rot="16200000">
            <a:off x="1143001" y="-1143000"/>
            <a:ext cx="685800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 descr="8DFD83C3"/>
          <p:cNvPicPr>
            <a:picLocks noChangeAspect="1" noChangeArrowheads="1"/>
          </p:cNvPicPr>
          <p:nvPr/>
        </p:nvPicPr>
        <p:blipFill>
          <a:blip r:embed="rId2" cstate="print"/>
          <a:srcRect l="10191" t="7951" b="4454"/>
          <a:stretch>
            <a:fillRect/>
          </a:stretch>
        </p:blipFill>
        <p:spPr bwMode="auto">
          <a:xfrm rot="5400000">
            <a:off x="1142999" y="-1143000"/>
            <a:ext cx="6858001" cy="914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 descr="C80A7B55"/>
          <p:cNvPicPr>
            <a:picLocks noChangeAspect="1" noChangeArrowheads="1"/>
          </p:cNvPicPr>
          <p:nvPr/>
        </p:nvPicPr>
        <p:blipFill>
          <a:blip r:embed="rId2" cstate="print"/>
          <a:srcRect l="10951" t="7479" b="9009"/>
          <a:stretch>
            <a:fillRect/>
          </a:stretch>
        </p:blipFill>
        <p:spPr bwMode="auto">
          <a:xfrm rot="16200000">
            <a:off x="1143001" y="-114300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 descr="A1A797F5"/>
          <p:cNvPicPr>
            <a:picLocks noChangeAspect="1" noChangeArrowheads="1"/>
          </p:cNvPicPr>
          <p:nvPr/>
        </p:nvPicPr>
        <p:blipFill>
          <a:blip r:embed="rId2" cstate="print"/>
          <a:srcRect l="12297" t="6810" b="5376"/>
          <a:stretch>
            <a:fillRect/>
          </a:stretch>
        </p:blipFill>
        <p:spPr bwMode="auto">
          <a:xfrm rot="5400000">
            <a:off x="1142998" y="-1143000"/>
            <a:ext cx="6858001" cy="9144000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0" y="0"/>
            <a:ext cx="539552" cy="3212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 descr="411E2E1D"/>
          <p:cNvPicPr>
            <a:picLocks noChangeAspect="1" noChangeArrowheads="1"/>
          </p:cNvPicPr>
          <p:nvPr/>
        </p:nvPicPr>
        <p:blipFill>
          <a:blip r:embed="rId2" cstate="print"/>
          <a:srcRect l="10395" t="7583" b="4451"/>
          <a:stretch>
            <a:fillRect/>
          </a:stretch>
        </p:blipFill>
        <p:spPr bwMode="auto">
          <a:xfrm rot="16200000">
            <a:off x="1168498" y="-1117504"/>
            <a:ext cx="6858001" cy="909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Apresentação no Ecrã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Catarina</dc:creator>
  <cp:lastModifiedBy>Catarina</cp:lastModifiedBy>
  <cp:revision>2</cp:revision>
  <dcterms:created xsi:type="dcterms:W3CDTF">2011-10-14T16:17:42Z</dcterms:created>
  <dcterms:modified xsi:type="dcterms:W3CDTF">2011-10-14T16:35:41Z</dcterms:modified>
</cp:coreProperties>
</file>