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866-47E4-4858-A6B6-EE24377BFFC6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B9FE-81AA-4E1E-8768-10758D4AE8F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866-47E4-4858-A6B6-EE24377BFFC6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B9FE-81AA-4E1E-8768-10758D4AE8F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866-47E4-4858-A6B6-EE24377BFFC6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B9FE-81AA-4E1E-8768-10758D4AE8F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866-47E4-4858-A6B6-EE24377BFFC6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B9FE-81AA-4E1E-8768-10758D4AE8F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866-47E4-4858-A6B6-EE24377BFFC6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B9FE-81AA-4E1E-8768-10758D4AE8F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866-47E4-4858-A6B6-EE24377BFFC6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B9FE-81AA-4E1E-8768-10758D4AE8F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866-47E4-4858-A6B6-EE24377BFFC6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B9FE-81AA-4E1E-8768-10758D4AE8F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866-47E4-4858-A6B6-EE24377BFFC6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B9FE-81AA-4E1E-8768-10758D4AE8F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866-47E4-4858-A6B6-EE24377BFFC6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B9FE-81AA-4E1E-8768-10758D4AE8F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866-47E4-4858-A6B6-EE24377BFFC6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B9FE-81AA-4E1E-8768-10758D4AE8F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5866-47E4-4858-A6B6-EE24377BFFC6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B9FE-81AA-4E1E-8768-10758D4AE8F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5866-47E4-4858-A6B6-EE24377BFFC6}" type="datetimeFigureOut">
              <a:rPr lang="pt-PT" smtClean="0"/>
              <a:t>14-10-2011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2B9FE-81AA-4E1E-8768-10758D4AE8FB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71A19DCD"/>
          <p:cNvPicPr>
            <a:picLocks noChangeAspect="1" noChangeArrowheads="1"/>
          </p:cNvPicPr>
          <p:nvPr/>
        </p:nvPicPr>
        <p:blipFill>
          <a:blip r:embed="rId2" cstate="print"/>
          <a:srcRect l="9953" t="11966" b="110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42" name="Picture 2" descr="C5DEF750"/>
          <p:cNvPicPr>
            <a:picLocks noChangeAspect="1" noChangeArrowheads="1"/>
          </p:cNvPicPr>
          <p:nvPr/>
        </p:nvPicPr>
        <p:blipFill>
          <a:blip r:embed="rId2" cstate="print"/>
          <a:srcRect l="10769" t="7063" b="8958"/>
          <a:stretch>
            <a:fillRect/>
          </a:stretch>
        </p:blipFill>
        <p:spPr bwMode="auto">
          <a:xfrm rot="5400000">
            <a:off x="1142999" y="-1142998"/>
            <a:ext cx="6858003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1266" name="Picture 2" descr="9C073627"/>
          <p:cNvPicPr>
            <a:picLocks noChangeAspect="1" noChangeArrowheads="1"/>
          </p:cNvPicPr>
          <p:nvPr/>
        </p:nvPicPr>
        <p:blipFill>
          <a:blip r:embed="rId2" cstate="print"/>
          <a:srcRect l="11869" t="15024" r="5625" b="8492"/>
          <a:stretch>
            <a:fillRect/>
          </a:stretch>
        </p:blipFill>
        <p:spPr bwMode="auto">
          <a:xfrm rot="16200000">
            <a:off x="1352214" y="-696031"/>
            <a:ext cx="6223549" cy="8136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2290" name="Picture 2" descr="B5CC1B54"/>
          <p:cNvPicPr>
            <a:picLocks noChangeAspect="1" noChangeArrowheads="1"/>
          </p:cNvPicPr>
          <p:nvPr/>
        </p:nvPicPr>
        <p:blipFill>
          <a:blip r:embed="rId2" cstate="print"/>
          <a:srcRect l="17608" t="12821" r="7266" b="11111"/>
          <a:stretch>
            <a:fillRect/>
          </a:stretch>
        </p:blipFill>
        <p:spPr bwMode="auto">
          <a:xfrm rot="5400000">
            <a:off x="1619672" y="-891480"/>
            <a:ext cx="5832648" cy="8280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3314" name="Picture 2" descr="4131C4A6"/>
          <p:cNvPicPr>
            <a:picLocks noChangeAspect="1" noChangeArrowheads="1"/>
          </p:cNvPicPr>
          <p:nvPr/>
        </p:nvPicPr>
        <p:blipFill>
          <a:blip r:embed="rId2" cstate="print"/>
          <a:srcRect l="13459" t="11718" r="5784" b="8587"/>
          <a:stretch>
            <a:fillRect/>
          </a:stretch>
        </p:blipFill>
        <p:spPr bwMode="auto">
          <a:xfrm rot="16200000">
            <a:off x="1630194" y="-902003"/>
            <a:ext cx="5955619" cy="8280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4338" name="Picture 2" descr="C5ABD407"/>
          <p:cNvPicPr>
            <a:picLocks noChangeAspect="1" noChangeArrowheads="1"/>
          </p:cNvPicPr>
          <p:nvPr/>
        </p:nvPicPr>
        <p:blipFill>
          <a:blip r:embed="rId2" cstate="print"/>
          <a:srcRect l="14528" t="10588" b="11763"/>
          <a:stretch>
            <a:fillRect/>
          </a:stretch>
        </p:blipFill>
        <p:spPr bwMode="auto">
          <a:xfrm rot="5400000">
            <a:off x="1456805" y="-656604"/>
            <a:ext cx="6230392" cy="8208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5362" name="Picture 2" descr="4592DE3C"/>
          <p:cNvPicPr>
            <a:picLocks noChangeAspect="1" noChangeArrowheads="1"/>
          </p:cNvPicPr>
          <p:nvPr/>
        </p:nvPicPr>
        <p:blipFill>
          <a:blip r:embed="rId2" cstate="print"/>
          <a:srcRect l="12080" t="16015" r="5496" b="11998"/>
          <a:stretch>
            <a:fillRect/>
          </a:stretch>
        </p:blipFill>
        <p:spPr bwMode="auto">
          <a:xfrm rot="16200000">
            <a:off x="1577668" y="-921486"/>
            <a:ext cx="6060673" cy="8280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6386" name="Picture 2" descr="ED630A46"/>
          <p:cNvPicPr>
            <a:picLocks noChangeAspect="1" noChangeArrowheads="1"/>
          </p:cNvPicPr>
          <p:nvPr/>
        </p:nvPicPr>
        <p:blipFill>
          <a:blip r:embed="rId2" cstate="print"/>
          <a:srcRect l="15079" t="8541" r="2821" b="10975"/>
          <a:stretch>
            <a:fillRect/>
          </a:stretch>
        </p:blipFill>
        <p:spPr bwMode="auto">
          <a:xfrm rot="5400000">
            <a:off x="1524752" y="-724553"/>
            <a:ext cx="6094495" cy="8208912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8460432" y="6165304"/>
            <a:ext cx="2880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7410" name="Picture 2" descr="AA55AFA9"/>
          <p:cNvPicPr>
            <a:picLocks noChangeAspect="1" noChangeArrowheads="1"/>
          </p:cNvPicPr>
          <p:nvPr/>
        </p:nvPicPr>
        <p:blipFill>
          <a:blip r:embed="rId2" cstate="print"/>
          <a:srcRect l="12498" t="14170" r="5833" b="9309"/>
          <a:stretch>
            <a:fillRect/>
          </a:stretch>
        </p:blipFill>
        <p:spPr bwMode="auto">
          <a:xfrm rot="16200000">
            <a:off x="1575668" y="-847478"/>
            <a:ext cx="5992663" cy="8208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 descr="992A5ED5"/>
          <p:cNvPicPr>
            <a:picLocks noChangeAspect="1" noChangeArrowheads="1"/>
          </p:cNvPicPr>
          <p:nvPr/>
        </p:nvPicPr>
        <p:blipFill>
          <a:blip r:embed="rId2" cstate="print"/>
          <a:srcRect l="11265" t="7574" b="6602"/>
          <a:stretch>
            <a:fillRect/>
          </a:stretch>
        </p:blipFill>
        <p:spPr bwMode="auto">
          <a:xfrm rot="5400000">
            <a:off x="1511660" y="-855476"/>
            <a:ext cx="6192688" cy="8424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 descr="680F2172"/>
          <p:cNvPicPr>
            <a:picLocks noChangeAspect="1" noChangeArrowheads="1"/>
          </p:cNvPicPr>
          <p:nvPr/>
        </p:nvPicPr>
        <p:blipFill>
          <a:blip r:embed="rId2" cstate="print"/>
          <a:srcRect l="12386" t="5319" b="9574"/>
          <a:stretch>
            <a:fillRect/>
          </a:stretch>
        </p:blipFill>
        <p:spPr bwMode="auto">
          <a:xfrm rot="16200000">
            <a:off x="1367643" y="-927483"/>
            <a:ext cx="6264699" cy="8640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 descr="17500535"/>
          <p:cNvPicPr>
            <a:picLocks noChangeAspect="1" noChangeArrowheads="1"/>
          </p:cNvPicPr>
          <p:nvPr/>
        </p:nvPicPr>
        <p:blipFill>
          <a:blip r:embed="rId2" cstate="print"/>
          <a:srcRect l="12169" t="5122" b="11660"/>
          <a:stretch>
            <a:fillRect/>
          </a:stretch>
        </p:blipFill>
        <p:spPr bwMode="auto">
          <a:xfrm rot="5400000">
            <a:off x="1461038" y="-876861"/>
            <a:ext cx="6365943" cy="8496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 descr="970FCECB"/>
          <p:cNvPicPr>
            <a:picLocks noChangeAspect="1" noChangeArrowheads="1"/>
          </p:cNvPicPr>
          <p:nvPr/>
        </p:nvPicPr>
        <p:blipFill>
          <a:blip r:embed="rId2" cstate="print"/>
          <a:srcRect l="11944" t="7474" b="8812"/>
          <a:stretch>
            <a:fillRect/>
          </a:stretch>
        </p:blipFill>
        <p:spPr bwMode="auto">
          <a:xfrm rot="16200000">
            <a:off x="1237319" y="-1237321"/>
            <a:ext cx="6669362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 descr="5416310C"/>
          <p:cNvPicPr>
            <a:picLocks noChangeAspect="1" noChangeArrowheads="1"/>
          </p:cNvPicPr>
          <p:nvPr/>
        </p:nvPicPr>
        <p:blipFill>
          <a:blip r:embed="rId2" cstate="print"/>
          <a:srcRect l="12449" t="5471" b="7769"/>
          <a:stretch>
            <a:fillRect/>
          </a:stretch>
        </p:blipFill>
        <p:spPr bwMode="auto">
          <a:xfrm rot="5400000">
            <a:off x="1512831" y="-856649"/>
            <a:ext cx="6190343" cy="8424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170" name="Picture 2" descr="24DF7855"/>
          <p:cNvPicPr>
            <a:picLocks noChangeAspect="1" noChangeArrowheads="1"/>
          </p:cNvPicPr>
          <p:nvPr/>
        </p:nvPicPr>
        <p:blipFill>
          <a:blip r:embed="rId2" cstate="print"/>
          <a:srcRect l="10713" t="7000" r="1010" b="7000"/>
          <a:stretch>
            <a:fillRect/>
          </a:stretch>
        </p:blipFill>
        <p:spPr bwMode="auto">
          <a:xfrm rot="16200000">
            <a:off x="1316150" y="-875990"/>
            <a:ext cx="6439692" cy="8712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194" name="Picture 2" descr="AF95530F"/>
          <p:cNvPicPr>
            <a:picLocks noChangeAspect="1" noChangeArrowheads="1"/>
          </p:cNvPicPr>
          <p:nvPr/>
        </p:nvPicPr>
        <p:blipFill>
          <a:blip r:embed="rId2" cstate="print"/>
          <a:srcRect l="12500" t="3896" b="12991"/>
          <a:stretch>
            <a:fillRect/>
          </a:stretch>
        </p:blipFill>
        <p:spPr bwMode="auto">
          <a:xfrm rot="5400000">
            <a:off x="1345333" y="-761154"/>
            <a:ext cx="6597351" cy="8640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218" name="Picture 2" descr="93C39BA1"/>
          <p:cNvPicPr>
            <a:picLocks noChangeAspect="1" noChangeArrowheads="1"/>
          </p:cNvPicPr>
          <p:nvPr/>
        </p:nvPicPr>
        <p:blipFill>
          <a:blip r:embed="rId2" cstate="print"/>
          <a:srcRect l="12584" t="6363" b="10917"/>
          <a:stretch>
            <a:fillRect/>
          </a:stretch>
        </p:blipFill>
        <p:spPr bwMode="auto">
          <a:xfrm rot="16200000">
            <a:off x="1367644" y="-1106998"/>
            <a:ext cx="6408713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Apresentação no Ecrã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Catarina</dc:creator>
  <cp:lastModifiedBy>Catarina</cp:lastModifiedBy>
  <cp:revision>3</cp:revision>
  <dcterms:created xsi:type="dcterms:W3CDTF">2011-10-14T16:35:58Z</dcterms:created>
  <dcterms:modified xsi:type="dcterms:W3CDTF">2011-10-14T16:56:33Z</dcterms:modified>
</cp:coreProperties>
</file>